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9F69B8-E33A-BE09-1D48-0D625F2C4EE9}" v="131" dt="2026-03-09T16:13:08.8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cartoon character with text on it&#10;&#10;AI-generated content may be incorrect.">
            <a:extLst>
              <a:ext uri="{FF2B5EF4-FFF2-40B4-BE49-F238E27FC236}">
                <a16:creationId xmlns:a16="http://schemas.microsoft.com/office/drawing/2014/main" id="{CA6A0711-4135-5F52-ABE8-642331FE2A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AD3B3-3CED-1B93-B79B-3AD22656C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with text&#10;&#10;AI-generated content may be incorrect.">
            <a:extLst>
              <a:ext uri="{FF2B5EF4-FFF2-40B4-BE49-F238E27FC236}">
                <a16:creationId xmlns:a16="http://schemas.microsoft.com/office/drawing/2014/main" id="{A61EB94E-717E-DC24-C168-48F3E112C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160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CA817-3C35-FEB2-E904-B49263E28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character with text&#10;&#10;AI-generated content may be incorrect.">
            <a:extLst>
              <a:ext uri="{FF2B5EF4-FFF2-40B4-BE49-F238E27FC236}">
                <a16:creationId xmlns:a16="http://schemas.microsoft.com/office/drawing/2014/main" id="{CD1AE381-6541-A03D-1F7E-F97B83FFF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868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AF2109-76E2-F739-1C84-A34C1BB45B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artoon character in a garment&#10;&#10;AI-generated content may be incorrect.">
            <a:extLst>
              <a:ext uri="{FF2B5EF4-FFF2-40B4-BE49-F238E27FC236}">
                <a16:creationId xmlns:a16="http://schemas.microsoft.com/office/drawing/2014/main" id="{5D6F3084-F995-D748-7516-6180B8353C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75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artoon character standing next to a white board&#10;&#10;AI-generated content may be incorrect.">
            <a:extLst>
              <a:ext uri="{FF2B5EF4-FFF2-40B4-BE49-F238E27FC236}">
                <a16:creationId xmlns:a16="http://schemas.microsoft.com/office/drawing/2014/main" id="{E791A6E8-6AFA-0C9B-26EE-05328D26B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170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EBA06-64AE-9829-D223-407E12D12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character with text on a white background&#10;&#10;AI-generated content may be incorrect.">
            <a:extLst>
              <a:ext uri="{FF2B5EF4-FFF2-40B4-BE49-F238E27FC236}">
                <a16:creationId xmlns:a16="http://schemas.microsoft.com/office/drawing/2014/main" id="{B586B56F-E5BF-A49A-1C86-7F9A332CF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12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F75A9-887C-1F6F-EA20-1FCB39D0A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character in a book&#10;&#10;AI-generated content may be incorrect.">
            <a:extLst>
              <a:ext uri="{FF2B5EF4-FFF2-40B4-BE49-F238E27FC236}">
                <a16:creationId xmlns:a16="http://schemas.microsoft.com/office/drawing/2014/main" id="{E0F372B1-0788-495E-1BAE-8E83BAD7D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49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1191E-1E22-B358-0418-77C8562DC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character with text on a white background&#10;&#10;AI-generated content may be incorrect.">
            <a:extLst>
              <a:ext uri="{FF2B5EF4-FFF2-40B4-BE49-F238E27FC236}">
                <a16:creationId xmlns:a16="http://schemas.microsoft.com/office/drawing/2014/main" id="{A5CE8BC1-2C80-070B-97DE-D277ABF354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387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EE2FB-83BE-F4CD-A383-C64F968F6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character standing in front of a white background&#10;&#10;AI-generated content may be incorrect.">
            <a:extLst>
              <a:ext uri="{FF2B5EF4-FFF2-40B4-BE49-F238E27FC236}">
                <a16:creationId xmlns:a16="http://schemas.microsoft.com/office/drawing/2014/main" id="{AFB8C3A2-778A-26F5-CDEE-DEEB5C317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28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0C0D9-CB46-40D1-7BCC-ADE096CED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character with text&#10;&#10;AI-generated content may be incorrect.">
            <a:extLst>
              <a:ext uri="{FF2B5EF4-FFF2-40B4-BE49-F238E27FC236}">
                <a16:creationId xmlns:a16="http://schemas.microsoft.com/office/drawing/2014/main" id="{9EC6A067-0D5B-E8A6-6673-27EF40B66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47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1C616-D96E-4B62-64C0-2213E342A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character standing next to a white board&#10;&#10;AI-generated content may be incorrect.">
            <a:extLst>
              <a:ext uri="{FF2B5EF4-FFF2-40B4-BE49-F238E27FC236}">
                <a16:creationId xmlns:a16="http://schemas.microsoft.com/office/drawing/2014/main" id="{B35DD538-97B4-A8D9-C680-0C6E25D0A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346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42493-B358-73BC-423E-3A68197CE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standing in front of a white background&#10;&#10;AI-generated content may be incorrect.">
            <a:extLst>
              <a:ext uri="{FF2B5EF4-FFF2-40B4-BE49-F238E27FC236}">
                <a16:creationId xmlns:a16="http://schemas.microsoft.com/office/drawing/2014/main" id="{BC8A4951-E40B-8E3A-40A3-C1A4A0056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056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63</cp:revision>
  <dcterms:created xsi:type="dcterms:W3CDTF">2026-03-09T15:49:21Z</dcterms:created>
  <dcterms:modified xsi:type="dcterms:W3CDTF">2026-03-09T16:13:46Z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a5ce99c-d803-42c7-b9d2-dbb265556ce8_Enabled">
    <vt:lpwstr>true</vt:lpwstr>
  </property>
  <property fmtid="{D5CDD505-2E9C-101B-9397-08002B2CF9AE}" pid="3" name="MSIP_Label_2a5ce99c-d803-42c7-b9d2-dbb265556ce8_SetDate">
    <vt:lpwstr>2026-03-09T15:49:26Z</vt:lpwstr>
  </property>
  <property fmtid="{D5CDD505-2E9C-101B-9397-08002B2CF9AE}" pid="4" name="MSIP_Label_2a5ce99c-d803-42c7-b9d2-dbb265556ce8_Method">
    <vt:lpwstr>Standard</vt:lpwstr>
  </property>
  <property fmtid="{D5CDD505-2E9C-101B-9397-08002B2CF9AE}" pid="5" name="MSIP_Label_2a5ce99c-d803-42c7-b9d2-dbb265556ce8_Name">
    <vt:lpwstr>General</vt:lpwstr>
  </property>
  <property fmtid="{D5CDD505-2E9C-101B-9397-08002B2CF9AE}" pid="6" name="MSIP_Label_2a5ce99c-d803-42c7-b9d2-dbb265556ce8_SiteId">
    <vt:lpwstr>e3f9fd8d-8b5b-428b-b1be-12e67aec9196</vt:lpwstr>
  </property>
  <property fmtid="{D5CDD505-2E9C-101B-9397-08002B2CF9AE}" pid="7" name="MSIP_Label_2a5ce99c-d803-42c7-b9d2-dbb265556ce8_ActionId">
    <vt:lpwstr>e7947086-6a10-4dae-a096-cbb8346e9da1</vt:lpwstr>
  </property>
  <property fmtid="{D5CDD505-2E9C-101B-9397-08002B2CF9AE}" pid="8" name="MSIP_Label_2a5ce99c-d803-42c7-b9d2-dbb265556ce8_ContentBits">
    <vt:lpwstr>0</vt:lpwstr>
  </property>
  <property fmtid="{D5CDD505-2E9C-101B-9397-08002B2CF9AE}" pid="9" name="MSIP_Label_2a5ce99c-d803-42c7-b9d2-dbb265556ce8_Tag">
    <vt:lpwstr>10, 3, 0, 2</vt:lpwstr>
  </property>
</Properties>
</file>